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6" r:id="rId3"/>
    <p:sldId id="267" r:id="rId4"/>
    <p:sldId id="26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901" y="1853754"/>
            <a:ext cx="11123629" cy="4056852"/>
          </a:xfrm>
        </p:spPr>
        <p:txBody>
          <a:bodyPr>
            <a:noAutofit/>
          </a:bodyPr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9</a:t>
            </a:r>
            <a:r>
              <a:rPr lang="en-US" sz="2400" b="1" baseline="30000" dirty="0"/>
              <a:t>th</a:t>
            </a:r>
            <a:r>
              <a:rPr lang="en-US" sz="2400" b="1" dirty="0"/>
              <a:t> and 10</a:t>
            </a:r>
            <a:r>
              <a:rPr lang="en-US" sz="2400" b="1" baseline="30000" dirty="0"/>
              <a:t>th</a:t>
            </a:r>
            <a:r>
              <a:rPr lang="en-US" sz="2400" b="1" dirty="0"/>
              <a:t> Grade PSAT Weds. Feb. 24</a:t>
            </a:r>
            <a:r>
              <a:rPr lang="en-US" sz="2400" b="1" baseline="30000" dirty="0"/>
              <a:t>th</a:t>
            </a:r>
            <a:r>
              <a:rPr lang="en-US" sz="2400" b="1" dirty="0"/>
              <a:t> from 8:40-12 PM</a:t>
            </a:r>
          </a:p>
          <a:p>
            <a:pPr algn="ctr"/>
            <a:r>
              <a:rPr lang="en-US" sz="2400" b="1" dirty="0"/>
              <a:t>STUCO T-shirts are NOW AVAILABLE</a:t>
            </a:r>
          </a:p>
          <a:p>
            <a:pPr algn="ctr"/>
            <a:r>
              <a:rPr lang="en-US" sz="2400" b="1" dirty="0"/>
              <a:t>ACC Books are Available</a:t>
            </a:r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65936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301659"/>
            <a:ext cx="9603275" cy="15520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Ways to Keep yourself healthy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901" y="1853754"/>
            <a:ext cx="11123629" cy="40568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769E2-25E4-48C1-9000-303B7A047AA8}"/>
              </a:ext>
            </a:extLst>
          </p:cNvPr>
          <p:cNvSpPr txBox="1"/>
          <p:nvPr/>
        </p:nvSpPr>
        <p:spPr>
          <a:xfrm>
            <a:off x="527900" y="1853753"/>
            <a:ext cx="112881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At the beginning of the year, many people make new year resolutions (goals).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These resolutions can be academic (ex. get an A in all ACC classes), health and wellness (ex. get more sleep or start exercising), or financial (ex. save $1,000 to help purchase a car).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For the next few weeks, we will be covering ideas to become healthier </a:t>
            </a:r>
          </a:p>
          <a:p>
            <a:pPr algn="ctr"/>
            <a:r>
              <a:rPr lang="en-US" sz="2400" dirty="0"/>
              <a:t>and prevent disease.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Today’s goal is EAT YOUR BREAKFAST. </a:t>
            </a:r>
          </a:p>
          <a:p>
            <a:pPr algn="ctr"/>
            <a:r>
              <a:rPr lang="en-US" sz="2400" dirty="0"/>
              <a:t>Our last goal was DRINK MORE WATER.</a:t>
            </a:r>
          </a:p>
        </p:txBody>
      </p:sp>
    </p:spTree>
    <p:extLst>
      <p:ext uri="{BB962C8B-B14F-4D97-AF65-F5344CB8AC3E}">
        <p14:creationId xmlns:p14="http://schemas.microsoft.com/office/powerpoint/2010/main" val="1919202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352" y="529591"/>
            <a:ext cx="9603275" cy="1552096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Eat your breakfast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901" y="1853754"/>
            <a:ext cx="11123629" cy="40568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769E2-25E4-48C1-9000-303B7A047AA8}"/>
              </a:ext>
            </a:extLst>
          </p:cNvPr>
          <p:cNvSpPr txBox="1"/>
          <p:nvPr/>
        </p:nvSpPr>
        <p:spPr>
          <a:xfrm>
            <a:off x="527901" y="2081687"/>
            <a:ext cx="112881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Breakfast is often called “the most important meal of the day.”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Why is it called that?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When you wake up, your body needs nutrients that it has lost while asleep.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Breakfast replenishes these nutrients and helps your body and brain to work correctly.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If your body doesn’t get that nourishment, you will feel weak and tired throughout the day. 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23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352" y="529591"/>
            <a:ext cx="9603275" cy="1552096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Eat your breakfast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901" y="1853754"/>
            <a:ext cx="11123629" cy="40568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769E2-25E4-48C1-9000-303B7A047AA8}"/>
              </a:ext>
            </a:extLst>
          </p:cNvPr>
          <p:cNvSpPr txBox="1"/>
          <p:nvPr/>
        </p:nvSpPr>
        <p:spPr>
          <a:xfrm>
            <a:off x="527901" y="2081687"/>
            <a:ext cx="112881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Eating Breakfast Also: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400" dirty="0"/>
              <a:t>Helps control your weight by having fewer calorie fluctuations.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400" dirty="0"/>
              <a:t>Prevents illness.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400" dirty="0"/>
              <a:t>Boosts brainpower and can help you in your classes.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400" dirty="0"/>
              <a:t>Gives you more energy for the 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7696AE-9936-4037-939A-631372374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08" y="4435411"/>
            <a:ext cx="3667812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3855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519</TotalTime>
  <Words>229</Words>
  <Application>Microsoft Office PowerPoint</Application>
  <PresentationFormat>Widescreen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Gill Sans MT</vt:lpstr>
      <vt:lpstr>Wingdings</vt:lpstr>
      <vt:lpstr>Gallery</vt:lpstr>
      <vt:lpstr>Announcements</vt:lpstr>
      <vt:lpstr>Ways to Keep yourself healthy</vt:lpstr>
      <vt:lpstr>Eat your breakfast</vt:lpstr>
      <vt:lpstr>Eat your breakfast</vt:lpstr>
    </vt:vector>
  </TitlesOfParts>
  <Company>BISD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 policies:  Satisfaction Academic Progress (SAP)</dc:title>
  <dc:creator>Joshua Gordon</dc:creator>
  <cp:lastModifiedBy>Joshua Gordon</cp:lastModifiedBy>
  <cp:revision>54</cp:revision>
  <dcterms:created xsi:type="dcterms:W3CDTF">2019-01-25T14:35:17Z</dcterms:created>
  <dcterms:modified xsi:type="dcterms:W3CDTF">2021-01-27T14:34:47Z</dcterms:modified>
</cp:coreProperties>
</file>